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514" r:id="rId6"/>
    <p:sldId id="1519" r:id="rId7"/>
    <p:sldId id="1523" r:id="rId8"/>
    <p:sldId id="1522" r:id="rId9"/>
    <p:sldId id="1530" r:id="rId10"/>
    <p:sldId id="1524" r:id="rId11"/>
    <p:sldId id="1525" r:id="rId12"/>
    <p:sldId id="1526" r:id="rId13"/>
    <p:sldId id="1527" r:id="rId14"/>
    <p:sldId id="1528" r:id="rId15"/>
    <p:sldId id="1529" r:id="rId16"/>
    <p:sldId id="15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079" autoAdjust="0"/>
  </p:normalViewPr>
  <p:slideViewPr>
    <p:cSldViewPr snapToGrid="0">
      <p:cViewPr varScale="1">
        <p:scale>
          <a:sx n="98" d="100"/>
          <a:sy n="98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983" y="2825496"/>
            <a:ext cx="5214026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</a:t>
            </a:r>
          </a:p>
          <a:p>
            <a:r>
              <a:rPr lang="en-US" dirty="0"/>
              <a:t>25 years as software engineer</a:t>
            </a:r>
          </a:p>
          <a:p>
            <a:r>
              <a:rPr lang="en-US" dirty="0"/>
              <a:t>Community lead at Leeds Data Science, Leeds Sharp and the </a:t>
            </a:r>
            <a:r>
              <a:rPr lang="en-US" dirty="0" err="1"/>
              <a:t>AIoTHub</a:t>
            </a:r>
            <a:endParaRPr lang="en-US" dirty="0"/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Why </a:t>
            </a:r>
            <a:r>
              <a:rPr lang="en-GB" dirty="0" err="1"/>
              <a:t>VECTORiSATION</a:t>
            </a:r>
            <a:r>
              <a:rPr lang="en-GB" dirty="0"/>
              <a:t>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“Image/Sound/Video” → feature vector</a:t>
            </a:r>
          </a:p>
        </p:txBody>
      </p:sp>
      <p:pic>
        <p:nvPicPr>
          <p:cNvPr id="1026" name="Picture 2" descr="Understanding Text-to-Vector Representation: From Tokenization to ...">
            <a:extLst>
              <a:ext uri="{FF2B5EF4-FFF2-40B4-BE49-F238E27FC236}">
                <a16:creationId xmlns:a16="http://schemas.microsoft.com/office/drawing/2014/main" id="{A704559F-7ECF-F2D4-ACDC-749CCFF3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78" y="2657475"/>
            <a:ext cx="6524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399AB-E65D-B2BB-DC01-482C59A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9" y="1371890"/>
            <a:ext cx="9970851" cy="50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Similarity Search 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65</TotalTime>
  <Words>313</Words>
  <Application>Microsoft Office PowerPoint</Application>
  <PresentationFormat>Widescreen</PresentationFormat>
  <Paragraphs>52</Paragraphs>
  <Slides>13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VECTORiSATION matters</vt:lpstr>
      <vt:lpstr>LEXICAL VS Similarity search</vt:lpstr>
      <vt:lpstr>VECTORISATION BASICS</vt:lpstr>
      <vt:lpstr>ARCHitecture</vt:lpstr>
      <vt:lpstr>SIMILARITY METRICS</vt:lpstr>
      <vt:lpstr>Similarity Search Process</vt:lpstr>
      <vt:lpstr>INDEXING methods</vt:lpstr>
      <vt:lpstr>Real-World Applications</vt:lpstr>
      <vt:lpstr>CHALLENGES</vt:lpstr>
      <vt:lpstr>Future 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6</cp:revision>
  <dcterms:created xsi:type="dcterms:W3CDTF">2026-02-10T05:58:54Z</dcterms:created>
  <dcterms:modified xsi:type="dcterms:W3CDTF">2026-02-20T07:16:18Z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